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28519-3ADE-411C-921B-6142B2BD1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80C8-7819-4D2D-8B90-4F4D894BCA49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9581B-3FAA-4729-9756-9478FADD61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dministrator\Desktop\&#273;&#7841;o%20&#273;&#7913;c\video-1445098492.mp4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1" descr="bab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528763" y="1752600"/>
            <a:ext cx="6396037" cy="3124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CHÀO MỪNG THẦY GIÁO, CÔ GIÁO </a:t>
            </a:r>
          </a:p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VỀ DỰ GIỜ LỚP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5A1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33600" y="3930650"/>
            <a:ext cx="498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Đạo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đức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000" dirty="0" smtClean="0">
                <a:latin typeface="Arial" pitchFamily="34" charset="0"/>
                <a:cs typeface="Arial" pitchFamily="34" charset="0"/>
              </a:rPr>
              <a:t>GV: </a:t>
            </a:r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Hoàng</a:t>
            </a:r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Quỳnh</a:t>
            </a:r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Nga</a:t>
            </a:r>
            <a:endParaRPr lang="en-US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1" name="Picture 6" descr="Picture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9525" y="2295525"/>
            <a:ext cx="15906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20005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đ.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mắc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khuyết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20005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nhưng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ideo-1445098492.mp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7650" y="0"/>
            <a:ext cx="86487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2"/>
          <p:cNvGraphicFramePr>
            <a:graphicFrameLocks noGrp="1" noChangeAspect="1"/>
          </p:cNvGraphicFramePr>
          <p:nvPr>
            <p:ph/>
          </p:nvPr>
        </p:nvGraphicFramePr>
        <p:xfrm>
          <a:off x="0" y="2133600"/>
          <a:ext cx="91440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3" imgW="3428571" imgH="2619048" progId="PBrush">
                  <p:embed/>
                </p:oleObj>
              </mc:Choice>
              <mc:Fallback>
                <p:oleObj name="Bitmap Image" r:id="rId3" imgW="3428571" imgH="2619048" progId="PBrush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3600"/>
                        <a:ext cx="91440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7" name="WordArt 19"/>
          <p:cNvSpPr>
            <a:spLocks noChangeArrowheads="1" noChangeShapeType="1" noTextEdit="1"/>
          </p:cNvSpPr>
          <p:nvPr/>
        </p:nvSpPr>
        <p:spPr bwMode="auto">
          <a:xfrm>
            <a:off x="2209800" y="1219200"/>
            <a:ext cx="4648200" cy="1981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Tình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bạn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228600"/>
            <a:ext cx="2103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33400"/>
            <a:ext cx="20574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nhớ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905000"/>
            <a:ext cx="8458200" cy="4114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bè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đoàn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giúp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thêm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gắn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bè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39090"/>
            <a:ext cx="8991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vui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buồn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kéo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tốt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đ.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mắc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khuyết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nhưng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20005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vui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20005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buồn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20005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01_ex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20005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342900" indent="-342900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kẻ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rủ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rê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kéo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tốt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251</Words>
  <Application>Microsoft Office PowerPoint</Application>
  <PresentationFormat>On-screen Show (4:3)</PresentationFormat>
  <Paragraphs>30</Paragraphs>
  <Slides>11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</dc:creator>
  <cp:lastModifiedBy>HP</cp:lastModifiedBy>
  <cp:revision>13</cp:revision>
  <dcterms:created xsi:type="dcterms:W3CDTF">2015-10-17T15:09:12Z</dcterms:created>
  <dcterms:modified xsi:type="dcterms:W3CDTF">2016-06-18T09:32:31Z</dcterms:modified>
</cp:coreProperties>
</file>